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114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E343F-7FE0-4432-6445-3446D73B5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684303-75A5-5367-E4A1-942FD4C5D7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460E1-B01C-A210-497F-C785FB370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6AA34-1FCE-42B7-9664-75FF89D8649D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0B72E-FEE8-E93B-1923-906468AC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CDF42-C5B8-394C-DB59-F95E26E9A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7AB59-AA78-4A39-8303-7CA6ABEC7D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808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3B5E3-6D16-02F6-1170-ECB7C87D5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C74086-64B6-311F-7BE0-53D59FC60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7BC61D-4360-1A12-575A-EF6D757FF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6AA34-1FCE-42B7-9664-75FF89D8649D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37D97-310C-33DA-4726-DC1D7951A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2FB46-8726-2A94-49D8-6DC25E329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7AB59-AA78-4A39-8303-7CA6ABEC7D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425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044035-6B56-246A-AFE3-64DDE7A640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DA9973-C793-0521-8CBC-6BF588B9F3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CB498-2CFB-9012-B190-198F46CFC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6AA34-1FCE-42B7-9664-75FF89D8649D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6F81D-B03C-7A7F-BFD1-5778CB0FC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E3798F-B850-94B4-FD6B-8186AAB57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7AB59-AA78-4A39-8303-7CA6ABEC7D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406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FF8E-E2AF-D2B2-8F0A-6C463F9D5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2462A-E93B-D62D-FD08-A179975EA7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53A63-59AC-74EB-6CC7-D0987DDAE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6AA34-1FCE-42B7-9664-75FF89D8649D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730C3-1764-7F2E-B340-385138729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9F0D2-4C4B-F679-6999-5B0CF0261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7AB59-AA78-4A39-8303-7CA6ABEC7D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513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B2300-B436-1BF9-8D09-6E7CF0C61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A4782C-6F6D-54B1-2433-3117BECA1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777C0-0AEC-8EB8-3AFA-90D6DE4B9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6AA34-1FCE-42B7-9664-75FF89D8649D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682EE-EF23-FE7C-B61F-85B145F8F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AAD76-7462-1324-7A75-57BF77ECD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7AB59-AA78-4A39-8303-7CA6ABEC7D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279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4E980-6FC1-0F9B-C5F1-C9B4693D2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0C95B-193E-4634-C7EC-F982C5FCEE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449031-6D95-E7AF-190D-3FFE64BAD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DD789-6D28-36CD-0EC5-C418CE048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6AA34-1FCE-42B7-9664-75FF89D8649D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664CAE-1B1B-A160-0799-99992F9DE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CA5CF1-2BA7-8D31-EEA3-EA97805B2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7AB59-AA78-4A39-8303-7CA6ABEC7D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180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BC90D-1FE7-1DC5-7A72-CDCBFCFA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148F8A-13CB-F9B3-061D-45D09E0A4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FF956-DEE7-1CE1-B0CC-E14E7C594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D289A8-BAC6-379F-BB67-FF14D8E1B0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632E12-9E6D-D8D5-3211-2A928D6750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6C32D2-B2F7-2BA9-3ABD-5DEE78FAC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6AA34-1FCE-42B7-9664-75FF89D8649D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99F016-C7A7-6058-AAD0-38255D6A7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923BF7-C1AA-0EA0-13A2-A52EA86A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7AB59-AA78-4A39-8303-7CA6ABEC7D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533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AF0D4-0ED7-CBA3-FED1-8DACEDC86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FB8D76-B0CB-8CB8-DE6F-8B3B42FB6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6AA34-1FCE-42B7-9664-75FF89D8649D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AA7C00-E145-1A4E-8698-63AF2D0C4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A3CF9D-9873-C687-2D71-B5873BAA1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7AB59-AA78-4A39-8303-7CA6ABEC7D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17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86BC1A-80EB-17FC-B614-3B7110BEA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6AA34-1FCE-42B7-9664-75FF89D8649D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E89592-469F-26F2-7917-51945FC94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172D0-5B05-1E58-249D-FFDE8C685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7AB59-AA78-4A39-8303-7CA6ABEC7D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234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5389F-C843-31FA-E7E0-5DA2BBF2B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A50BF-77B2-D4C8-A4CF-E4BBF58B1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AF0B8B-3A6B-6E41-3C1E-9782939D7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55FE06-ADB0-D484-BEA0-80D9B53F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6AA34-1FCE-42B7-9664-75FF89D8649D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9C9BCE-4CF1-D658-0199-13E1B400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438E3-FD13-E82D-C2D6-79DD8E981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7AB59-AA78-4A39-8303-7CA6ABEC7D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578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49EBC-B89D-A5C2-5184-90BA2B46A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0A2C63-875C-2110-04B0-F7177AE603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0284A9-ED14-BE2A-6398-3A38E2181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8452D3-23A9-41F2-463A-837F12A1D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6AA34-1FCE-42B7-9664-75FF89D8649D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514389-80BD-ABB7-846F-FA6FFB8FA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407FF0-9913-BF42-9817-3A23036AF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7AB59-AA78-4A39-8303-7CA6ABEC7D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4900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6DCEC7-3CAC-F874-3B80-558DB24FD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3D31C1-3F19-A23E-E9A9-5DFD792F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71D22-3A9A-FE18-42AB-9C38626A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6AA34-1FCE-42B7-9664-75FF89D8649D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5E15E9-6065-C593-B611-E45A3824B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9140B-D8C4-6659-71CE-03FBFA9479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7AB59-AA78-4A39-8303-7CA6ABEC7D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23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9B1EF9-FCB3-678D-F694-834AA2329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23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FCA3F-7E65-40F7-3E18-E444126E0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4EADED-CB17-02F3-FF9F-C9DDDBD4D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656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2CAE2-0DF1-42A9-FCFE-BB9B0916A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9BC398-E5A7-D29C-664D-942C3908D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98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65671-E31B-680D-1B74-4938F057F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449BE4-671D-E9A6-2CA0-E22FA1AE8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41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71457-8C0A-BBAA-4BAC-587F64643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88A96E-6892-0FDF-AAA4-9F5BB08F9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27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2F7EF-2881-FFFB-702B-447E97763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F75AA6-F58D-E01F-C5C6-891581DBE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89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A402B-43C5-7780-F878-3130ABB60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1A7CEE-9760-E81C-57EA-07386DCE6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83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6805C-1CE8-B3DB-C4DB-8F5843DA5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9A2B7E-9F4F-FA91-E8EF-90532AB2F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71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2E010-983E-5B82-13CF-FF58A1BAD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16728A-BF2F-5B73-27CC-F54FB54D6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894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66BAD-0502-CFAE-8ABC-BF4E26E1A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BCC4BE-B9D6-868D-BEA7-CAF9F7DFF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10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45084-E334-5ACA-198E-97B5AD098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DC419C-4E76-5DDA-F9DE-78408CF68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49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A1A52-2199-4532-88A8-3B5456A1E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D61FBF-5C82-FC23-DB57-EF38DB6DF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53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3D577-0255-968C-2B53-29A3C3A77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938DA0-D6B4-DCEB-FDED-D175B089D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760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EE927-E04B-7C3C-8E18-BED6F3F30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4A7622-00CC-5061-FFF2-35BA0F5B9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43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5E4C0-AD37-5076-B6F8-52ABF5114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BC736A-11B8-85AA-832D-4B144A9F6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3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80D2D-7230-2D32-CCA9-10AB649D4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5FEC73-B884-2A97-2462-B17259EC2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15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04B60-2E1A-17B2-9F98-CA0887A7C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5549BB-71D7-5DFF-33E9-86F7FF162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98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51301-43A4-3DC0-D06F-8515C8DD5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F70261-BA1C-2B2A-73B6-F281BC5C4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18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22890-062F-698B-2AD7-F728E6784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962201-FD93-EE5B-4FD2-F2DBF7AF6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262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57D91-B63B-8B37-0EAE-1EAC417AE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61202D-EA5E-DD6B-2E46-F0DF36858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281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1F79D-9037-2A0E-F880-456F1A53B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83D285-4C47-B60D-87EF-951C5419B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389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A6E2B-6734-D6C2-76FE-2B661221D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E11F6F-27C8-C4A1-AE72-D052E7BFE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78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8C843-22DC-466E-9A3F-01433E774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A68F44-2692-5D82-74BB-FAD6DD76A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584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5F1F8-5E6A-EFD7-56C0-EC668E577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0A7500-54F4-8186-3ECC-972E0855C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627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13A69-CE05-D376-D607-FAF6D6DBA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4D392E-173E-7BB6-0D4B-BF48DB366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550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12076-1FAB-F24C-166F-8C6AB1D92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E8F5F6-BDBF-8107-851D-BA7733C7D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8126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98283-66F3-AEF5-3579-5EA58C81F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9A501E-D579-10CC-84F2-8FACCD05C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398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7D4C9-4F4A-513D-DF44-F890A9AE7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1A47B7-E850-CB61-8D4B-67B4B14A4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13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A4DDD-5104-C6B3-32D9-B8C7FE5A0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6503FC-9BC7-6B7F-FECE-D80551B65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19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21C3D-30C1-63EE-9A0D-6BBAE41E8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5CFBE9-2AC8-AEFA-B32B-0C2087954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02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B4555-6B9C-EF9F-537C-5C34CB658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D7C466-B017-AB33-3652-0203B97B4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7AFE7-8D52-ACEA-5E85-22E35517C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C416BF-77BC-5C56-135E-B3CBBC1D0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23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2CD95-8971-54B4-7264-65FAAA7F3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FD8175-B447-0CD0-593D-87B7FD5FC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32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6EE4D-582C-D932-9183-0C5D0EC18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624023-0DF8-8B6B-D0E2-47D931D64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87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Tiago Resende</dc:creator>
  <cp:lastModifiedBy>Tiago Resende</cp:lastModifiedBy>
  <cp:revision>1</cp:revision>
  <dcterms:created xsi:type="dcterms:W3CDTF">2024-12-27T12:12:20Z</dcterms:created>
  <dcterms:modified xsi:type="dcterms:W3CDTF">2024-12-27T12:14:57Z</dcterms:modified>
</cp:coreProperties>
</file>