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29" autoAdjust="0"/>
    <p:restoredTop sz="94660"/>
  </p:normalViewPr>
  <p:slideViewPr>
    <p:cSldViewPr snapToGrid="0">
      <p:cViewPr varScale="1">
        <p:scale>
          <a:sx n="78" d="100"/>
          <a:sy n="78" d="100"/>
        </p:scale>
        <p:origin x="105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BBB95-A6D7-F5D1-2132-BF70464372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FEB519-84F5-F545-0CE6-F0613A4479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4C9D9-6372-AFC1-D6A7-137EDDEF8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F43FB-33A0-45E9-8356-A11A70F95F13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B474BC-1FFA-BD0F-8E18-E58792006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35861-F020-D5E5-FA61-E3346DADF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F002-9B3B-4EFA-95CA-63F812CD3A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045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AC0B4-A239-DBF6-21E2-DED28CBAE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0615B5-F011-18E5-CCFB-E295D2E3B6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AA5C89-A129-B0A5-5A73-B519EDBB6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F43FB-33A0-45E9-8356-A11A70F95F13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5B6EE5-55C8-327F-9A10-F9C3D4764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E83741-5AA9-9452-636C-2F2D41DED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F002-9B3B-4EFA-95CA-63F812CD3A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3223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706111-2128-82EC-9B73-E103B88808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8C4F0C-8045-7257-B3C6-1403A50E45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B4A502-EAB6-2C8A-3F6F-F2328DCA4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F43FB-33A0-45E9-8356-A11A70F95F13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7DA28-F353-9FA9-3C6F-83A212649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4ADD1-63C4-3BAC-BF48-BCDAB86DF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F002-9B3B-4EFA-95CA-63F812CD3A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358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B7956-4DE9-2DFE-294D-3BDB188B5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62AFD-29A0-2DE7-93E4-F03FD19C55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47CAB2-F1D0-9E3E-728F-EF54DDF8E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F43FB-33A0-45E9-8356-A11A70F95F13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6C3B6-ADEB-F6E8-20C4-DCD923AC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F76CF-8B7B-0DB4-1FC1-C5D69F481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F002-9B3B-4EFA-95CA-63F812CD3A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2494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DFE5B-0054-F2FB-004C-886C0B1E0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D65C03-9A94-C25A-36DE-203992FF2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C4F4F9-6EB0-27B1-19C4-67B8FFC2B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F43FB-33A0-45E9-8356-A11A70F95F13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86FC0-B0F0-5EAA-2872-FCEB3FA7F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A140FA-8445-DEAA-7223-7F57F9ABD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F002-9B3B-4EFA-95CA-63F812CD3A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0400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9D9C1-2383-4C8B-CD8F-7D43B9B50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FF528-CFF9-7F0C-A9DD-CC02508DFD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8F5E2D-65DC-12FA-D444-5939F812C8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5EEC80-2047-F903-C4A5-809C04897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F43FB-33A0-45E9-8356-A11A70F95F13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965A5F-FFDB-43C3-73BC-950285BD9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683E62-A8F0-BFDC-8933-78E36D2B5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F002-9B3B-4EFA-95CA-63F812CD3A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597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5A0AE-F4F2-FDA6-1E4B-77E716B03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FEC4B4-C56A-ADF8-A26E-97FB2F644F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762CE3-7682-1D21-F2D5-8C8403C18C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7C10EF-DCED-8E22-734C-B24D01CF9D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95CB10-CA33-513D-C9AC-746D825B2A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9DD5D5-1930-0E21-1FF4-FD995F4D4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F43FB-33A0-45E9-8356-A11A70F95F13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C30D3C-7F41-82DD-E4D4-4E0518A2D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FB3952-C83F-05DA-DAFE-BA48FB50A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F002-9B3B-4EFA-95CA-63F812CD3A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3140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FC5AC-2205-E222-5E4F-C0D8F9567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E09B92-3E5F-9F49-9A5F-33CCE8DDE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F43FB-33A0-45E9-8356-A11A70F95F13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BBD10D-13E1-802F-8CEB-3A16A895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4C615A-EA12-147D-F7A7-12632F682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F002-9B3B-4EFA-95CA-63F812CD3A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8645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4D5524-3A22-7F0B-CD3F-E6D74122F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F43FB-33A0-45E9-8356-A11A70F95F13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84F0AB-A2A2-2B2E-3115-8DCF115F8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3A046C-2F05-72F4-4320-F1EF27EA6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F002-9B3B-4EFA-95CA-63F812CD3A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1530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5FB6B-C174-7A59-31C4-D0D085693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02F514-5401-CFAF-A11A-78DA8AFEB8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C03710-640C-4C16-8678-3D96707A7A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363D1F-46A4-BA1A-31E3-3BD745A6E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F43FB-33A0-45E9-8356-A11A70F95F13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763A0A-0B0A-FCB9-7A66-5B1A6514B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21F024-CB3A-067F-892B-DB575F45D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F002-9B3B-4EFA-95CA-63F812CD3A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8595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6E560-F49C-670C-4C7E-00E813903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7C61EA-0B18-4D51-3ABA-095E85274F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EED71A-D39A-A025-6D06-6E370DB8EB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10327A-1C62-90EC-3E0C-367BD3C30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F43FB-33A0-45E9-8356-A11A70F95F13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30DE67-EED0-B097-1BA6-87B4A6801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81E12E-2BD5-14E0-C1ED-99E66C3E1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DF002-9B3B-4EFA-95CA-63F812CD3A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573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CD88FC-3F2E-73A6-0BF3-105EBB0B0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C49A5A-BCF6-C120-9025-20A34F9F6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B1B5B-789B-6A84-7075-E3E310E9FB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F43FB-33A0-45E9-8356-A11A70F95F13}" type="datetimeFigureOut">
              <a:rPr lang="en-GB" smtClean="0"/>
              <a:t>27/12/2024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D63069-6274-C21C-0890-C2A35D6384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7DACA-3C6E-D9A9-C478-C5E5721233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DF002-9B3B-4EFA-95CA-63F812CD3A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145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6DF2AC-4469-6E92-C25A-9F97F1EDE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902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F82297-DFEF-3891-8A9E-759BC665E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E6D818-24BA-5F39-A685-38589F4923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70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E61065-D511-1E12-9D00-10D138E53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8E07C9-C9B0-2150-00B0-299DAF121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338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048CB6-E834-8517-1DCD-FDD543858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9BC0DA-A9B9-56B1-7592-BCD305F51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865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608CB5-D4B3-E8FA-E7DC-6EADFB873D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9A6497-5BD9-B579-70E7-7F7C31E413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7786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7E736B-B433-950F-9B67-1BE27F4C1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231669-C23E-6C61-A1B0-B316C1BBF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117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FF3147-17E1-4105-86CF-A3C24390A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7897F5-30FE-9721-2F5F-4B0B66BFD8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6181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7FE75-0BF0-1693-070C-AD5D103FC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B8BFA1-3B70-717F-24B3-9818A78E0A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3986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3F225-191E-91D6-F677-31FD27E24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158E2D-47F1-20A2-12AC-2FAE8E42F4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0403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A1F335-65FD-DEAA-53B6-068D23794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6F498C-F493-D7FD-1818-BF1C6A4B1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4289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D27F6-500B-4BB5-F64C-52E83613B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943C29-316C-078B-6AAE-52A13CB49F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355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B2F384-F539-3612-8268-F30797C72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85F217-FF95-0DBA-3D4C-5B5146D6B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0579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6AEED0-E047-86C9-4F11-6D3130E99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148216-FE69-C8C0-3A41-F73D19606F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7089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BF659-D826-36AF-53A2-E84F0F7AF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F6BA8E-A7FF-5772-F75A-07F99839C5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8071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76E6D-9B34-24CD-55B2-9FB0BD91D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3F68E4-1D91-C808-44F6-22D1206B5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5752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6774A-CF87-555E-144E-44FFD3670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4076B3-92AF-FDC3-09FE-022D8E195B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4094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73934-DD7B-A33D-16B7-4278C738CF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31A864-DF6C-1F32-E370-0E46718BB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8408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B16796-B92D-B6E2-2DD0-F6C9286D38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5DE3B2-52DC-219E-2B61-3D76649540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7994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184FC-1B59-5950-9D23-6EF4ED223A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57347F-AEBD-0FAC-6B02-567AAD1833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914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BAD238-789C-EB9A-873C-DB37A5617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1B0F5D-7CE0-0709-7937-0811F8C36D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0076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99CE3A-687A-B781-DBCC-E0CD25A89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7746EF-B4BE-5B23-5BDE-ECA50E5419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298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AAF6B-8C7C-043E-E569-AC89FE0FC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DFCD1D-4391-805F-EB9C-7ED122280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028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6E52D-134B-6D0B-EDD9-60E49B102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9331E5-AC79-EFF4-BBB5-AE89DA522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6939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FA764C-5AE5-CDF7-1465-B03414EC0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9F0D8C-D26A-A50C-E618-8EE14E1B00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7499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29A67-A74D-37DA-7DCD-3AE840C9A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C4DD58-5718-2097-4810-082EB74D18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7559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3EC30A-6095-7557-A7EC-912FF01CB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D3683D-5707-FABF-5147-054E061239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8616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B06E1A-9960-4E3E-17BF-32F6F5420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DAD1F6-ACA7-B25A-6D6F-CF45BA862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3097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B6CEEC-2C75-E6E7-1F09-56D7907E27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D13ED9-379D-C4D7-FBC9-6CD2B448A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194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77414-7104-7356-D5EE-F0B250D4B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4BC621-0F18-B701-701D-309BAE297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631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E19DF0-6909-314D-7595-8B611764A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07FD48-405F-E558-88EB-F9806E1BC6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43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B4FC95-AE7C-941C-98AF-F71F96F9D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E0091C-A778-9BC6-B7DD-2A6FE98EE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404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EC5EF-6A28-ECFE-5EE3-E3669495B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E676B2-E8B8-8777-001A-31656574B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845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C5B6A6-CFC7-AFD3-CE95-8C0F61E6B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61A51C-EA5E-96F8-5C70-9915C38743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881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F7F88F-86C2-A92B-F586-05E4F93A7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0E1153-D65E-70CD-E460-386D3CA01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553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Widescreen</PresentationFormat>
  <Paragraphs>0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Tiago Resende</dc:creator>
  <cp:lastModifiedBy>Tiago Resende</cp:lastModifiedBy>
  <cp:revision>1</cp:revision>
  <dcterms:created xsi:type="dcterms:W3CDTF">2024-12-27T12:05:26Z</dcterms:created>
  <dcterms:modified xsi:type="dcterms:W3CDTF">2024-12-27T12:09:00Z</dcterms:modified>
</cp:coreProperties>
</file>