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0" r:id="rId1"/>
    <p:sldMasterId id="2147483907" r:id="rId2"/>
    <p:sldMasterId id="2147483782" r:id="rId3"/>
    <p:sldMasterId id="2147483824" r:id="rId4"/>
    <p:sldMasterId id="2147483835" r:id="rId5"/>
  </p:sldMasterIdLst>
  <p:notesMasterIdLst>
    <p:notesMasterId r:id="rId36"/>
  </p:notesMasterIdLst>
  <p:sldIdLst>
    <p:sldId id="324" r:id="rId6"/>
    <p:sldId id="337" r:id="rId7"/>
    <p:sldId id="325" r:id="rId8"/>
    <p:sldId id="338" r:id="rId9"/>
    <p:sldId id="326" r:id="rId10"/>
    <p:sldId id="339" r:id="rId11"/>
    <p:sldId id="327" r:id="rId12"/>
    <p:sldId id="340" r:id="rId13"/>
    <p:sldId id="328" r:id="rId14"/>
    <p:sldId id="341" r:id="rId15"/>
    <p:sldId id="329" r:id="rId16"/>
    <p:sldId id="342" r:id="rId17"/>
    <p:sldId id="330" r:id="rId18"/>
    <p:sldId id="343" r:id="rId19"/>
    <p:sldId id="331" r:id="rId20"/>
    <p:sldId id="344" r:id="rId21"/>
    <p:sldId id="332" r:id="rId22"/>
    <p:sldId id="345" r:id="rId23"/>
    <p:sldId id="333" r:id="rId24"/>
    <p:sldId id="346" r:id="rId25"/>
    <p:sldId id="350" r:id="rId26"/>
    <p:sldId id="351" r:id="rId27"/>
    <p:sldId id="334" r:id="rId28"/>
    <p:sldId id="347" r:id="rId29"/>
    <p:sldId id="335" r:id="rId30"/>
    <p:sldId id="348" r:id="rId31"/>
    <p:sldId id="336" r:id="rId32"/>
    <p:sldId id="349" r:id="rId33"/>
    <p:sldId id="273" r:id="rId34"/>
    <p:sldId id="27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210" userDrawn="1">
          <p15:clr>
            <a:srgbClr val="A4A3A4"/>
          </p15:clr>
        </p15:guide>
        <p15:guide id="3" pos="7470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  <p15:guide id="5" pos="1028" userDrawn="1">
          <p15:clr>
            <a:srgbClr val="A4A3A4"/>
          </p15:clr>
        </p15:guide>
        <p15:guide id="6" pos="4231" userDrawn="1">
          <p15:clr>
            <a:srgbClr val="A4A3A4"/>
          </p15:clr>
        </p15:guide>
        <p15:guide id="7" pos="1802" userDrawn="1">
          <p15:clr>
            <a:srgbClr val="A4A3A4"/>
          </p15:clr>
        </p15:guide>
        <p15:guide id="8" pos="2630" userDrawn="1">
          <p15:clr>
            <a:srgbClr val="A4A3A4"/>
          </p15:clr>
        </p15:guide>
        <p15:guide id="9" pos="3449" userDrawn="1">
          <p15:clr>
            <a:srgbClr val="A4A3A4"/>
          </p15:clr>
        </p15:guide>
        <p15:guide id="10" pos="5040" userDrawn="1">
          <p15:clr>
            <a:srgbClr val="A4A3A4"/>
          </p15:clr>
        </p15:guide>
        <p15:guide id="11" pos="5850" userDrawn="1">
          <p15:clr>
            <a:srgbClr val="A4A3A4"/>
          </p15:clr>
        </p15:guide>
        <p15:guide id="12" pos="6652" userDrawn="1">
          <p15:clr>
            <a:srgbClr val="A4A3A4"/>
          </p15:clr>
        </p15:guide>
        <p15:guide id="13" orient="horz" pos="1480" userDrawn="1">
          <p15:clr>
            <a:srgbClr val="A4A3A4"/>
          </p15:clr>
        </p15:guide>
        <p15:guide id="14" orient="horz" pos="2818" userDrawn="1">
          <p15:clr>
            <a:srgbClr val="A4A3A4"/>
          </p15:clr>
        </p15:guide>
        <p15:guide id="15" orient="horz" pos="3997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orient="horz" pos="867" userDrawn="1">
          <p15:clr>
            <a:srgbClr val="A4A3A4"/>
          </p15:clr>
        </p15:guide>
        <p15:guide id="18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A64"/>
    <a:srgbClr val="F3CDB4"/>
    <a:srgbClr val="D7AB93"/>
    <a:srgbClr val="906752"/>
    <a:srgbClr val="6F4835"/>
    <a:srgbClr val="422A1A"/>
    <a:srgbClr val="2E1B0C"/>
    <a:srgbClr val="D9AD4C"/>
    <a:srgbClr val="CBA550"/>
    <a:srgbClr val="A38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6350"/>
  </p:normalViewPr>
  <p:slideViewPr>
    <p:cSldViewPr snapToGrid="0" snapToObjects="1">
      <p:cViewPr varScale="1">
        <p:scale>
          <a:sx n="75" d="100"/>
          <a:sy n="75" d="100"/>
        </p:scale>
        <p:origin x="1061" y="48"/>
      </p:cViewPr>
      <p:guideLst>
        <p:guide orient="horz" pos="164"/>
        <p:guide pos="210"/>
        <p:guide pos="7470"/>
        <p:guide orient="horz" pos="4156"/>
        <p:guide pos="1028"/>
        <p:guide pos="4231"/>
        <p:guide pos="1802"/>
        <p:guide pos="2630"/>
        <p:guide pos="3449"/>
        <p:guide pos="5040"/>
        <p:guide pos="5850"/>
        <p:guide pos="6652"/>
        <p:guide orient="horz" pos="1480"/>
        <p:guide orient="horz" pos="2818"/>
        <p:guide orient="horz" pos="3997"/>
        <p:guide pos="3840"/>
        <p:guide orient="horz" pos="867"/>
        <p:guide orient="horz" pos="7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34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morim Sans Book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morim Sans Book" pitchFamily="2" charset="77"/>
              </a:defRPr>
            </a:lvl1pPr>
          </a:lstStyle>
          <a:p>
            <a:fld id="{F477878F-E067-3946-8C87-2B64DE258ED6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morim Sans Book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morim Sans Book" pitchFamily="2" charset="77"/>
              </a:defRPr>
            </a:lvl1pPr>
          </a:lstStyle>
          <a:p>
            <a:fld id="{C1C0614A-0509-E24A-A924-B3319B037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morim Sans Book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morim Sans Book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morim Sans Book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morim Sans Book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morim Sans Book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A5BAED69-DB40-4343-BF36-1B49BBEDC4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534" y="4958459"/>
            <a:ext cx="11158503" cy="472266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E84E48CD-3DC7-844B-B8D0-DBB9477C5E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34" y="5528419"/>
            <a:ext cx="9779707" cy="472266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Light" panose="000004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44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8A098-E954-2D19-5DC2-D201C9618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3129C44F-4697-DADD-C546-5283D061B3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1C851F-3D8F-EA9A-83A9-34FA9569D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0D0D2-6CD7-2F5A-8BB8-7368283A19BF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B38FB6-74DF-14FB-9CC6-D1DB65194790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42DEFB-ED4A-67C1-1FF7-3BF67BFF9CEC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10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Ener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6307B-35A8-3ECA-2B99-99DB4FA3C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3129C44F-4697-DADD-C546-5283D061B3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1C851F-3D8F-EA9A-83A9-34FA9569D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0D0D2-6CD7-2F5A-8BB8-7368283A19BF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B38FB6-74DF-14FB-9CC6-D1DB65194790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42DEFB-ED4A-67C1-1FF7-3BF67BFF9CEC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5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Kor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5953CC-4C8A-6883-1A9B-71827ED893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F7A784F-74E1-02AA-673C-0A684AD19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89221EB-3AB1-A545-799A-C6DB4657C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42850E-7EBB-E36D-870C-1AFBB3F1EDE7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22BD83-BD0D-9F86-5902-A78F4A52A52F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772BC4-B15A-33D0-5974-263B34C79A0A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714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Amorim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C38F4E8-14BA-4B86-276D-2E558228D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7F7B90B7-DB7D-834F-D888-6EFCEABA5B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D7FD81D-55B9-B5C0-D1CB-2202B3AA04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1F3752-12C7-8681-2952-3173A36B5D81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6D19C3-5938-A09D-E518-3BAB5B4C9170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3C9903-E839-E0BC-D940-609DAA378665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0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Cork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255E06B-8A6D-42A5-0633-75606B845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3EFBE7FB-7BD6-2930-1483-7AFCBFDD82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6501C79-6EC3-E7C4-5BC6-57899EC6AF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21677E-0C13-2E94-6F11-AB4B0AFAA72F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C70852-DB7B-3A48-E3EA-0706BE7A26DD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65A97C-4042-3CE4-3638-B8A6F3915B22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330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5C178E0B-6CF7-DE45-9F66-8969C1CA21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ld" panose="000008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 err="1"/>
              <a:t>Index</a:t>
            </a:r>
            <a:endParaRPr lang="pt-PT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2759DF5E-F170-AE41-A2DA-FE0BDA1963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09" y="1160462"/>
            <a:ext cx="8669214" cy="3049025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3446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content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8085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9B16E9E4-7991-C642-B980-119144C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0770" y="284520"/>
            <a:ext cx="8742464" cy="5012507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908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89235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651E481-A6AA-AC46-BB93-60F7DD3E4F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286C2F63-CA61-AB48-8549-5E8CCB90E4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10" y="1160462"/>
            <a:ext cx="5140566" cy="4823718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477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content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93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m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FCC42663-FB94-0E49-B239-E19F728C15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27BB503-3A3B-DC4F-B713-29E716320A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1880" y="3428999"/>
            <a:ext cx="11519381" cy="30364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D9A47EF-076C-AE41-AD49-DE37FAF292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973" y="1160463"/>
            <a:ext cx="5498882" cy="1864858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D2F71B6-DC7C-4346-B569-BFB39503F9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01003" y="1160463"/>
            <a:ext cx="5753031" cy="1864858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922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m duas colunas + grelha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0F93FF94-4BC0-CC46-9F51-390CE37A39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112" y="1883924"/>
            <a:ext cx="5136658" cy="1254253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92EE49A8-0423-674D-B758-55AD0E236B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0" y="1883924"/>
            <a:ext cx="5753031" cy="1254253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4984C1CA-9A68-2045-A2C4-2FA99B249C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110" y="1160464"/>
            <a:ext cx="5136658" cy="581767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2462" b="0" i="0" kern="1200" spc="74" baseline="0">
                <a:solidFill>
                  <a:schemeClr val="tx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DFCEB214-0652-3C4D-B0BF-6A9B71E9CC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3430" y="3428999"/>
            <a:ext cx="3831936" cy="30363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50D8171C-D5A3-8245-AB03-F48899A0C0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80213" y="3428999"/>
            <a:ext cx="3831936" cy="30363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B21EDFCF-ECE8-0442-9020-210B5E80F43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27954" y="3428999"/>
            <a:ext cx="3831936" cy="30363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E00624C8-9082-5940-B442-C30C12B150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208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HO&amp;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329E5BD-3B0B-5C28-CE6E-CEAA60E2C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8A4362E-4622-2508-5652-C42EA88992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5E3EC8E-E94D-7A70-9962-481A2A3B7C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69BA3E-BADE-D9F8-58A2-BEDA84B1B024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DBC528-1F1E-4C21-C92B-FF997A0C5991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3E5992-8E63-77DC-4929-C688AF8F2DC1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98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20DF265-6916-4C41-A249-01997A4990D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1" y="3429000"/>
            <a:ext cx="5763890" cy="30363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DF503EB8-9020-7C46-8E70-94E948CC56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1037" y="1937498"/>
            <a:ext cx="5136658" cy="1254253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4136FF6-D35F-B543-B746-7A2F5CC987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108" y="1160464"/>
            <a:ext cx="5136658" cy="581767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2462" b="0" i="0" kern="1200" spc="74" baseline="0">
                <a:solidFill>
                  <a:schemeClr val="tx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1794C7B-8B50-0542-A669-78D8F6E052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ld" panose="000008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12712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 +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8A615E1-2572-E54A-947F-149FAC108E0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717323" y="1160462"/>
            <a:ext cx="5142567" cy="53049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3C9978F6-EA86-D249-B8C2-C0A3B013F5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1038" y="1160462"/>
            <a:ext cx="4690149" cy="4628935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CCE0AFAD-85B5-3349-BE12-C81D04AC9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5435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08D00344-7514-6F4F-96EB-4BFE498C913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94598" y="250740"/>
            <a:ext cx="3858890" cy="62146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947D1D59-0940-0044-820F-84BA6F8C18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110" y="1160464"/>
            <a:ext cx="3274102" cy="284181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rgbClr val="2D5A64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4AE9A5A-9939-C443-8B41-649360BF8E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0E348CA-025F-7847-9094-C06F8891AC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75370" y="1160464"/>
            <a:ext cx="3274102" cy="284181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rgbClr val="2D5A64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4C867379-5AB4-9E47-A58F-410649888B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75370" y="1614957"/>
            <a:ext cx="3274102" cy="4455793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354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05BC2111-CFFE-1F4D-A5D0-C0FDD6DFCB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4110" y="1614957"/>
            <a:ext cx="3274102" cy="4455793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354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8725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 +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7B47569-E087-5F49-ACBF-6782F4D5295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074923" y="1160378"/>
            <a:ext cx="7682523" cy="530499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F61C5C56-7C2B-9C49-99ED-C30DA3541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3E19E7E-E763-2546-ACF1-B2082998EF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109" y="1179107"/>
            <a:ext cx="3546231" cy="4910372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129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destaque +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ECFB97C-379F-944E-A09B-CC930222CD4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1" y="3429000"/>
            <a:ext cx="5763890" cy="30363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E43D5E1D-6224-284B-921B-306A20E1DA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108" y="1160464"/>
            <a:ext cx="5136658" cy="581767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2462" b="0" i="0" kern="1200" spc="74" baseline="0">
                <a:solidFill>
                  <a:schemeClr val="tx1"/>
                </a:solidFill>
                <a:latin typeface="Amorim Sans Light" panose="000004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31B4E25-CC13-6343-A8F4-EEE0C2B554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B6E12-F736-D147-9A85-1F87ED6302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2110" y="3429000"/>
            <a:ext cx="5763890" cy="30363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24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citação +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94EAC02-1643-7C43-80EE-20B683E771B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94598" y="3428916"/>
            <a:ext cx="3858890" cy="303645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9710EE57-8527-1E41-A9D3-84869CF31C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108" y="1160464"/>
            <a:ext cx="5136658" cy="3178175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2D6BFC-383B-0246-B571-87B943C316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501A68E-1C57-4D4A-998A-88D52F7DD52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94598" y="242859"/>
            <a:ext cx="3858890" cy="31781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9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4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76D652B6-8DD3-3F48-9451-A063C9ED94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109" y="2299166"/>
            <a:ext cx="4586591" cy="1561111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969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7A8E155-E3FD-9445-9241-C273DD9AB7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C957A5B-5D70-6148-BDD9-BA14D7449A7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945313" y="4217791"/>
            <a:ext cx="2900300" cy="22476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D71C4F1-A6D7-064F-9AE4-DFB643E4472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44758" y="4217791"/>
            <a:ext cx="2900300" cy="22476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8BBE8911-0744-A940-9550-4BDF08B8E6B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150004" y="4217791"/>
            <a:ext cx="2900300" cy="22476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46C67730-A7FC-274B-99BA-EEC1D2B16EC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4108" y="4217791"/>
            <a:ext cx="2815641" cy="22476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94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ínâmica texto +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40AF71C4-28B9-0443-BB97-9E63D7D0F2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9849" y="1160460"/>
            <a:ext cx="5750411" cy="2054080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846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EEBF9041-7858-464B-BABB-F94FFA5648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110" y="284520"/>
            <a:ext cx="11423337" cy="472266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5169" b="0" i="0" kern="1200" spc="74" baseline="0">
                <a:solidFill>
                  <a:srgbClr val="2D5A64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4F7598-A416-9D49-BA68-A99CD7B5DFA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34109" y="3428999"/>
            <a:ext cx="5750411" cy="304250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651BDA5B-C91C-8E4B-9F56-1E8CFAF6BF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17324" y="3429000"/>
            <a:ext cx="5134102" cy="2773839"/>
          </a:xfrm>
          <a:prstGeom prst="rect">
            <a:avLst/>
          </a:prstGeom>
          <a:solidFill>
            <a:schemeClr val="bg1"/>
          </a:solidFill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846" b="0" i="0" kern="1200" spc="74" baseline="0">
                <a:solidFill>
                  <a:schemeClr val="tx1"/>
                </a:solidFill>
                <a:latin typeface="Amorim Sans Light" pitchFamily="2" charset="77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14D8F1B-D3D3-8742-90C7-8216BCA5202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12310" y="1160461"/>
            <a:ext cx="5134102" cy="2054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55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82EC0B31-612E-3F41-BCA6-85B85EE31D5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2964" y="248890"/>
            <a:ext cx="11527183" cy="62222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8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F400AA2-C1BE-774B-B80E-53D8C1ABA50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2964" y="248890"/>
            <a:ext cx="11527183" cy="42227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7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Sea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0D1ACF5-2212-8615-CCEE-ABA8C99320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BF9E849E-85EC-BE2F-312B-72EFF7D005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AA8709-05C8-78EB-A533-A643562C3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7CBD7-55CA-7299-7D0C-FD8A7AEECD21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D6265A-65D3-919B-D146-378CD11CFC2E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DAFC4-52DD-7528-9CA4-6895402A4976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48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2/3 bai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3BF1B39A-8D98-7442-BD1E-9CEC0C7037E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2964" y="2240009"/>
            <a:ext cx="11527183" cy="42227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65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5C46261-6C7D-D449-A54C-E0235FF995F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094856" y="248890"/>
            <a:ext cx="5758260" cy="31801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920FDF1-8C0D-994C-8261-437F3655E51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34594" y="248890"/>
            <a:ext cx="5758260" cy="31801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73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0E0FCF0-38CE-1249-BCAA-7624EEDB93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099885" y="248891"/>
            <a:ext cx="5758260" cy="3111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A51F9C23-524C-6943-84DA-658C632E44A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32964" y="3360015"/>
            <a:ext cx="5758260" cy="31037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5C633BC-3195-B74A-85C1-D91DF6B9D6C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2964" y="248891"/>
            <a:ext cx="5758260" cy="3111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726B6A4-D978-1A48-8F51-165F369E01EE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106544" y="3360015"/>
            <a:ext cx="5758260" cy="31037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97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C0A30F07-EDE1-4B42-8506-3F10FBC6180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2964" y="248890"/>
            <a:ext cx="3841262" cy="31773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2C7A92A-D453-6946-981C-40C53F960E6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182018" y="248890"/>
            <a:ext cx="3841262" cy="31773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ECFE3C5-D72D-3B45-9BB4-8A11CBEDEDD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024413" y="248890"/>
            <a:ext cx="3841262" cy="31773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66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s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F78979B3-A907-344E-A4FE-584651DABA7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2964" y="248891"/>
            <a:ext cx="3841262" cy="31069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3F9427-98D4-EA4F-8863-48F5A42A509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182019" y="248891"/>
            <a:ext cx="3841262" cy="31069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06E46118-C612-4E4B-86A7-6077D34C637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031072" y="248891"/>
            <a:ext cx="3841262" cy="31069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C8BF177-62CF-D54D-90D1-D3297A7A270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2964" y="3360014"/>
            <a:ext cx="3841262" cy="31069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66B0BC5F-79B4-5C4F-9057-1A3CD21334B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182019" y="3360014"/>
            <a:ext cx="3841262" cy="31069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FA4A2239-44F8-A14F-869B-414574BD470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031072" y="3360014"/>
            <a:ext cx="3841262" cy="31069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64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E0BB4B8-5F0D-9D40-BCDA-F22C9F7C7F6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011986" y="248890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167FF3D-E46E-AF45-9DAC-6F4F9CD0E90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11984" y="2342364"/>
            <a:ext cx="3841262" cy="20289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CE01299-81B0-3C4B-A13A-6E09A0BE701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011984" y="4371358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44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e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23F1858A-6BD7-8044-BB79-8641ABA5BC4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011986" y="248890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149FD76D-3615-894B-B289-00F3885DBE8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11984" y="2342364"/>
            <a:ext cx="3841262" cy="20289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2DDC226C-6EFC-A84A-82DA-EF1E501A1C9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011984" y="4371358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D280BF7F-22C8-B24B-A4A8-25E720362257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169591" y="248890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5EB6BE4C-3F8C-1047-8EE6-5EEBEACEB8E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169589" y="2342364"/>
            <a:ext cx="3841262" cy="20289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6C881E6-F81D-AE43-9051-6DF5DE25F880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169589" y="4371358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06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s imagens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3C1F00D-9242-4940-9971-FF8E77A60A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011986" y="248890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6230BB1-3797-E949-89A5-9319AD516D3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11984" y="2342364"/>
            <a:ext cx="3841262" cy="20289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764AC94-BB39-AD47-A9B8-67AB6AB4C95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011984" y="4371358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300B7AF-85AA-F148-B3AF-230107A7B0F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164062" y="248890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8810923-E2E5-604B-B348-0816C008790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164061" y="2342364"/>
            <a:ext cx="3841262" cy="20289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ED2BCFC6-FD62-3F42-BF84-47A97CC6E0DA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164061" y="4371358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1A0BB51D-A585-C34F-A746-807BBC827B1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22797" y="248890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BEC83875-96EE-394F-B330-3A24C429369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22795" y="2342364"/>
            <a:ext cx="3841262" cy="20289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C023E701-2DFE-7D46-8E60-AD24B7E5EED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22795" y="4371358"/>
            <a:ext cx="3841262" cy="20934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88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-capa contacto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6A97A3A0-3D53-4163-AF4E-5DCDCD26078F}"/>
              </a:ext>
            </a:extLst>
          </p:cNvPr>
          <p:cNvSpPr txBox="1">
            <a:spLocks/>
          </p:cNvSpPr>
          <p:nvPr userDrawn="1"/>
        </p:nvSpPr>
        <p:spPr>
          <a:xfrm>
            <a:off x="7934115" y="5666872"/>
            <a:ext cx="3937094" cy="565933"/>
          </a:xfrm>
          <a:prstGeom prst="rect">
            <a:avLst/>
          </a:prstGeom>
          <a:noFill/>
        </p:spPr>
        <p:txBody>
          <a:bodyPr lIns="0" tIns="25200" rIns="0" bIns="0" numCol="1" spcCol="0" anchor="t" anchorCtr="0">
            <a:noAutofit/>
          </a:bodyPr>
          <a:lstStyle>
            <a:lvl1pPr marL="0" indent="0" algn="r" defTabSz="1125444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800" b="1" i="0" kern="1200" spc="74" baseline="0">
                <a:solidFill>
                  <a:schemeClr val="bg1"/>
                </a:solidFill>
                <a:latin typeface="Amorim Sans" panose="020B0604020202020204" charset="0"/>
                <a:ea typeface="+mn-ea"/>
                <a:cs typeface="+mn-cs"/>
              </a:defRPr>
            </a:lvl1pPr>
            <a:lvl2pPr marL="562722" indent="0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2pPr>
            <a:lvl3pPr marL="1406804" indent="-281361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3pPr>
            <a:lvl4pPr marL="1969526" indent="-281361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4pPr>
            <a:lvl5pPr marL="2532248" indent="-281361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6000" b="0" dirty="0">
                <a:solidFill>
                  <a:schemeClr val="bg1"/>
                </a:solidFill>
                <a:latin typeface="Amorim Serif Book" panose="00000500000000000000" pitchFamily="50" charset="0"/>
              </a:rPr>
              <a:t>Thank you!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966D12B-1881-424A-8818-0574B30E95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9258" y="5858247"/>
            <a:ext cx="2288127" cy="565933"/>
          </a:xfrm>
          <a:prstGeom prst="rect">
            <a:avLst/>
          </a:prstGeom>
          <a:noFill/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108" b="1" i="0" kern="1200" spc="74" baseline="0">
                <a:solidFill>
                  <a:schemeClr val="bg1"/>
                </a:solidFill>
                <a:latin typeface="Amorim Sans" panose="020B0604020202020204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/>
              <a:t>Your name</a:t>
            </a:r>
            <a:br>
              <a:rPr lang="pt-PT" dirty="0"/>
            </a:br>
            <a:r>
              <a:rPr lang="pt-PT" dirty="0"/>
              <a:t>Phone</a:t>
            </a:r>
            <a:br>
              <a:rPr lang="pt-PT" dirty="0"/>
            </a:br>
            <a:r>
              <a:rPr lang="pt-PT" dirty="0"/>
              <a:t>E-mail</a:t>
            </a:r>
          </a:p>
          <a:p>
            <a:pPr lvl="0"/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92905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-capa contacto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76559CC-3805-4129-B78A-B798755A22AF}"/>
              </a:ext>
            </a:extLst>
          </p:cNvPr>
          <p:cNvSpPr txBox="1">
            <a:spLocks/>
          </p:cNvSpPr>
          <p:nvPr userDrawn="1"/>
        </p:nvSpPr>
        <p:spPr>
          <a:xfrm>
            <a:off x="7934115" y="5666872"/>
            <a:ext cx="3937094" cy="565933"/>
          </a:xfrm>
          <a:prstGeom prst="rect">
            <a:avLst/>
          </a:prstGeom>
          <a:noFill/>
        </p:spPr>
        <p:txBody>
          <a:bodyPr lIns="0" tIns="25200" rIns="0" bIns="0" numCol="1" spcCol="0" anchor="t" anchorCtr="0">
            <a:noAutofit/>
          </a:bodyPr>
          <a:lstStyle>
            <a:lvl1pPr marL="0" indent="0" algn="r" defTabSz="1125444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800" b="1" i="0" kern="1200" spc="74" baseline="0">
                <a:solidFill>
                  <a:schemeClr val="bg1"/>
                </a:solidFill>
                <a:latin typeface="Amorim Sans" panose="020B0604020202020204" charset="0"/>
                <a:ea typeface="+mn-ea"/>
                <a:cs typeface="+mn-cs"/>
              </a:defRPr>
            </a:lvl1pPr>
            <a:lvl2pPr marL="562722" indent="0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2pPr>
            <a:lvl3pPr marL="1406804" indent="-281361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3pPr>
            <a:lvl4pPr marL="1969526" indent="-281361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4pPr>
            <a:lvl5pPr marL="2532248" indent="-281361" algn="l" defTabSz="1125444" rtl="0" eaLnBrk="1" latinLnBrk="0" hangingPunct="1">
              <a:lnSpc>
                <a:spcPts val="2092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b="0" i="1" kern="1200" spc="123" baseline="0">
                <a:solidFill>
                  <a:srgbClr val="006095"/>
                </a:solidFill>
                <a:latin typeface="Karbon Ligh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6000" b="0" dirty="0">
                <a:solidFill>
                  <a:schemeClr val="bg1"/>
                </a:solidFill>
                <a:latin typeface="Amorim Serif Book" panose="00000500000000000000" pitchFamily="50" charset="0"/>
              </a:rPr>
              <a:t>Obrigado!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B08CB7CA-16E1-49C0-B0F7-BAA2FCE1CB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9258" y="5858247"/>
            <a:ext cx="2288127" cy="565933"/>
          </a:xfrm>
          <a:prstGeom prst="rect">
            <a:avLst/>
          </a:prstGeom>
          <a:noFill/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1108" b="1" i="0" kern="1200" spc="74" baseline="0">
                <a:solidFill>
                  <a:schemeClr val="bg1"/>
                </a:solidFill>
                <a:latin typeface="Amorim Sans" panose="020B0604020202020204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r>
              <a:rPr lang="pt-PT" dirty="0"/>
              <a:t>Your name</a:t>
            </a:r>
            <a:br>
              <a:rPr lang="pt-PT" dirty="0"/>
            </a:br>
            <a:r>
              <a:rPr lang="pt-PT" dirty="0"/>
              <a:t>Phone</a:t>
            </a:r>
            <a:br>
              <a:rPr lang="pt-PT" dirty="0"/>
            </a:br>
            <a:r>
              <a:rPr lang="pt-PT" dirty="0"/>
              <a:t>E-mail</a:t>
            </a:r>
          </a:p>
          <a:p>
            <a:pPr lvl="0"/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882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Floo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CAB945-3643-6336-4A91-35D44ACA9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5ED8446-47A3-C461-E5F9-3C95F86351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AAAB578-E3F1-D5E7-88B1-130BEB350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D5E8E5-2FA4-84D4-580E-7F616C685546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162EBE-E328-3194-1270-355F831033BD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CB9039-CB84-D823-1405-64F2DBB921F1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7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Mo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202CAF-4BC5-F91C-3F7F-871C15908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B2BEA866-FC06-60B8-D592-663F09E2ED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9768EC8-6328-B4EB-9235-B8DC9D158C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1B16E7-7E4F-9BFA-05DE-444FDA0FF83F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1CB7A6-0B18-2537-D278-7C71A7C5C448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EE0865-3500-72FE-9B67-FD497CC2EECD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34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Aero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DEDE29-513A-7D95-1D8E-CCD8108E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CF970519-5B34-789F-719C-0987C7D9AF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E23718-B5B3-E427-47EB-8BB24C0F6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A9D55-BCB8-3554-4F9E-B45A283ECF88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216DAE-7418-F40C-5407-0E7E194550F4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E35D40-4D35-A93E-480C-A5A34216125B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1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Co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19CE389-F7C3-7D43-4069-A5B1490FB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43EB36BC-177D-C4D9-168B-401375BF24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67127A2-FD34-B2A9-C31B-81711038AF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60B9B8-5400-B036-6013-6E6F569C591E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590A0D-B574-2503-BD42-0CE5D3376344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DC853C-F2D6-E439-8CD7-D1AA86788C39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41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Insu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878E15-8A5E-9A89-C4A4-2C8146F03F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CA58256-30B7-65FE-CC42-5BBEAC6325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6CAF63-0FEA-4478-2D64-8CE18E5B7E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DA9FFF-D5EA-EAA6-B79F-95E96E7BCAA3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F934AB-87AF-0FA8-0E07-472A78E881B4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D6E97E-99AA-8129-9F4E-7FFDB624710F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35440F-B530-A97F-F77D-C23687670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65E02D59-C7F5-5692-2937-A5AFC866FF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1573" y="2501587"/>
            <a:ext cx="4679220" cy="3407705"/>
          </a:xfrm>
          <a:prstGeom prst="rect">
            <a:avLst/>
          </a:prstGeom>
        </p:spPr>
        <p:txBody>
          <a:bodyPr lIns="0" tIns="25200" rIns="0" bIns="0" numCol="1" spcCol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9F9A"/>
              </a:buClr>
              <a:buFontTx/>
              <a:buNone/>
              <a:defRPr sz="4000" b="0" i="0" kern="1200" spc="74" baseline="0">
                <a:solidFill>
                  <a:schemeClr val="bg1"/>
                </a:solidFill>
                <a:latin typeface="Amorim Sans Book" panose="00000500000000000000" pitchFamily="50" charset="0"/>
              </a:defRPr>
            </a:lvl1pPr>
            <a:lvl2pPr marL="562722" indent="0">
              <a:lnSpc>
                <a:spcPts val="2092"/>
              </a:lnSpc>
              <a:buNone/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2pPr>
            <a:lvl3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3pPr>
            <a:lvl4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4pPr>
            <a:lvl5pPr>
              <a:lnSpc>
                <a:spcPts val="2092"/>
              </a:lnSpc>
              <a:defRPr sz="2462" b="0" i="1" kern="1200" spc="123" baseline="0">
                <a:solidFill>
                  <a:srgbClr val="006095"/>
                </a:solidFill>
                <a:latin typeface="Karbon Light"/>
              </a:defRPr>
            </a:lvl5pPr>
          </a:lstStyle>
          <a:p>
            <a:pPr lvl="0"/>
            <a:endParaRPr lang="pt-PT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614F1D-4940-A772-D3AD-3356B0E8B2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982" y="6525700"/>
            <a:ext cx="1600810" cy="85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EFF01-C167-40A3-4B93-636ADEE80620}"/>
              </a:ext>
            </a:extLst>
          </p:cNvPr>
          <p:cNvSpPr txBox="1"/>
          <p:nvPr userDrawn="1"/>
        </p:nvSpPr>
        <p:spPr>
          <a:xfrm>
            <a:off x="6619772" y="6468193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433E4C-9893-F43F-B899-D24D1328DFEC}"/>
              </a:ext>
            </a:extLst>
          </p:cNvPr>
          <p:cNvCxnSpPr>
            <a:cxnSpLocks/>
          </p:cNvCxnSpPr>
          <p:nvPr userDrawn="1"/>
        </p:nvCxnSpPr>
        <p:spPr>
          <a:xfrm>
            <a:off x="6724046" y="2363324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99E389-9C98-6F9C-EA4B-24ACAFF6DCF9}"/>
              </a:ext>
            </a:extLst>
          </p:cNvPr>
          <p:cNvCxnSpPr>
            <a:cxnSpLocks/>
          </p:cNvCxnSpPr>
          <p:nvPr userDrawn="1"/>
        </p:nvCxnSpPr>
        <p:spPr>
          <a:xfrm>
            <a:off x="6724046" y="6465272"/>
            <a:ext cx="4696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0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D5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A13814-F2D4-51D5-15C9-FA2B52DDD9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1606739B-23CF-1448-B4D7-0FEF1803E609}"/>
              </a:ext>
            </a:extLst>
          </p:cNvPr>
          <p:cNvCxnSpPr>
            <a:cxnSpLocks/>
          </p:cNvCxnSpPr>
          <p:nvPr userDrawn="1"/>
        </p:nvCxnSpPr>
        <p:spPr>
          <a:xfrm>
            <a:off x="334110" y="250825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9B32D756-8492-084E-A2E0-7CE85B2B8AA7}"/>
              </a:ext>
            </a:extLst>
          </p:cNvPr>
          <p:cNvCxnSpPr>
            <a:cxnSpLocks/>
          </p:cNvCxnSpPr>
          <p:nvPr userDrawn="1"/>
        </p:nvCxnSpPr>
        <p:spPr>
          <a:xfrm>
            <a:off x="334110" y="250825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47320150-6F1B-5785-44BC-A94A75A18B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730" y="319306"/>
            <a:ext cx="2596177" cy="10399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47A62A-AE91-AB90-68FE-E4D6F432B13B}"/>
              </a:ext>
            </a:extLst>
          </p:cNvPr>
          <p:cNvCxnSpPr>
            <a:cxnSpLocks/>
          </p:cNvCxnSpPr>
          <p:nvPr userDrawn="1"/>
        </p:nvCxnSpPr>
        <p:spPr>
          <a:xfrm>
            <a:off x="334110" y="4824874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10EA36C-BA6A-24E2-0A58-E590B4BA6981}"/>
              </a:ext>
            </a:extLst>
          </p:cNvPr>
          <p:cNvSpPr txBox="1"/>
          <p:nvPr userDrawn="1"/>
        </p:nvSpPr>
        <p:spPr>
          <a:xfrm>
            <a:off x="247022" y="6476174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/>
                </a:solidFill>
              </a:rPr>
              <a:t>©Amorim Cork Solutions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0222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D5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85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10" r:id="rId2"/>
    <p:sldLayoutId id="2147483911" r:id="rId3"/>
    <p:sldLayoutId id="2147483912" r:id="rId4"/>
    <p:sldLayoutId id="2147483914" r:id="rId5"/>
    <p:sldLayoutId id="2147483916" r:id="rId6"/>
    <p:sldLayoutId id="2147483918" r:id="rId7"/>
    <p:sldLayoutId id="2147483920" r:id="rId8"/>
    <p:sldLayoutId id="2147483923" r:id="rId9"/>
    <p:sldLayoutId id="2147483932" r:id="rId10"/>
    <p:sldLayoutId id="2147483909" r:id="rId11"/>
    <p:sldLayoutId id="2147483926" r:id="rId12"/>
    <p:sldLayoutId id="2147483929" r:id="rId13"/>
  </p:sldLayoutIdLst>
  <p:hf hdr="0" ft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b="0" i="0" kern="1200">
          <a:solidFill>
            <a:schemeClr val="tx1"/>
          </a:solidFill>
          <a:latin typeface="Amorim Sans Light" pitchFamily="2" charset="77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9EE146-C696-8E43-BDA7-CACC8DBB76AD}"/>
              </a:ext>
            </a:extLst>
          </p:cNvPr>
          <p:cNvCxnSpPr>
            <a:cxnSpLocks/>
          </p:cNvCxnSpPr>
          <p:nvPr userDrawn="1"/>
        </p:nvCxnSpPr>
        <p:spPr>
          <a:xfrm>
            <a:off x="334110" y="250825"/>
            <a:ext cx="11523785" cy="0"/>
          </a:xfrm>
          <a:prstGeom prst="line">
            <a:avLst/>
          </a:prstGeom>
          <a:ln w="12700">
            <a:solidFill>
              <a:srgbClr val="2D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D7D947-AF5D-3C4C-B9C7-D6D2EF3CEABA}"/>
              </a:ext>
            </a:extLst>
          </p:cNvPr>
          <p:cNvCxnSpPr>
            <a:cxnSpLocks/>
          </p:cNvCxnSpPr>
          <p:nvPr userDrawn="1"/>
        </p:nvCxnSpPr>
        <p:spPr>
          <a:xfrm>
            <a:off x="334110" y="6465455"/>
            <a:ext cx="11523785" cy="0"/>
          </a:xfrm>
          <a:prstGeom prst="line">
            <a:avLst/>
          </a:prstGeom>
          <a:ln w="6350">
            <a:solidFill>
              <a:srgbClr val="2D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247022" y="6476174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/>
              <a:t>©Amorim Cork Solutions All rights reserved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CB2358-16C5-C3B8-9AF9-8835C89AC97E}"/>
              </a:ext>
            </a:extLst>
          </p:cNvPr>
          <p:cNvSpPr txBox="1">
            <a:spLocks/>
          </p:cNvSpPr>
          <p:nvPr userDrawn="1"/>
        </p:nvSpPr>
        <p:spPr>
          <a:xfrm>
            <a:off x="11484643" y="6501878"/>
            <a:ext cx="373252" cy="139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morim Sans Boo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morim Sans Book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morim Sans Book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morim Sans Book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morim Sans Book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2B7857-0057-214B-A4B9-CCF0E5440616}" type="slidenum">
              <a:rPr lang="en-US" sz="900" b="0">
                <a:latin typeface="Amorim Sans" panose="020B0604020202020204" charset="0"/>
              </a:rPr>
              <a:pPr algn="r"/>
              <a:t>‹#›</a:t>
            </a:fld>
            <a:endParaRPr lang="en-US" sz="900" b="0" dirty="0">
              <a:latin typeface="Amorim Sans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2B50F0B-D760-0291-6B3A-6BA442729CE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66873" y="6525700"/>
            <a:ext cx="1600810" cy="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4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5" r:id="rId3"/>
    <p:sldLayoutId id="2147483786" r:id="rId4"/>
    <p:sldLayoutId id="2147483787" r:id="rId5"/>
    <p:sldLayoutId id="2147483788" r:id="rId6"/>
    <p:sldLayoutId id="2147483790" r:id="rId7"/>
    <p:sldLayoutId id="2147483791" r:id="rId8"/>
    <p:sldLayoutId id="2147483792" r:id="rId9"/>
    <p:sldLayoutId id="2147483793" r:id="rId10"/>
    <p:sldLayoutId id="2147483795" r:id="rId11"/>
    <p:sldLayoutId id="2147483798" r:id="rId12"/>
    <p:sldLayoutId id="2147483799" r:id="rId13"/>
  </p:sldLayoutIdLst>
  <p:hf hdr="0" ft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b="0" i="0" kern="1200">
          <a:solidFill>
            <a:schemeClr val="tx1"/>
          </a:solidFill>
          <a:latin typeface="Amorim Sans Light" pitchFamily="2" charset="77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9EE146-C696-8E43-BDA7-CACC8DBB76AD}"/>
              </a:ext>
            </a:extLst>
          </p:cNvPr>
          <p:cNvCxnSpPr>
            <a:cxnSpLocks/>
          </p:cNvCxnSpPr>
          <p:nvPr userDrawn="1"/>
        </p:nvCxnSpPr>
        <p:spPr>
          <a:xfrm>
            <a:off x="334110" y="250825"/>
            <a:ext cx="11523785" cy="0"/>
          </a:xfrm>
          <a:prstGeom prst="line">
            <a:avLst/>
          </a:prstGeom>
          <a:ln w="12700">
            <a:solidFill>
              <a:srgbClr val="2D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D7D947-AF5D-3C4C-B9C7-D6D2EF3CEABA}"/>
              </a:ext>
            </a:extLst>
          </p:cNvPr>
          <p:cNvCxnSpPr>
            <a:cxnSpLocks/>
          </p:cNvCxnSpPr>
          <p:nvPr userDrawn="1"/>
        </p:nvCxnSpPr>
        <p:spPr>
          <a:xfrm>
            <a:off x="334110" y="6465455"/>
            <a:ext cx="11523785" cy="0"/>
          </a:xfrm>
          <a:prstGeom prst="line">
            <a:avLst/>
          </a:prstGeom>
          <a:ln w="6350">
            <a:solidFill>
              <a:srgbClr val="2D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247022" y="6476174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/>
              <a:t>©Amorim Cork Solutions All rights reserved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ABF03F-1236-34D3-CCB2-482AFF8B2F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49465" y="6525700"/>
            <a:ext cx="1600810" cy="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4" r:id="rId9"/>
    <p:sldLayoutId id="2147483833" r:id="rId10"/>
  </p:sldLayoutIdLst>
  <p:hf hdr="0" ft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b="0" i="0" kern="1200">
          <a:solidFill>
            <a:schemeClr val="tx1"/>
          </a:solidFill>
          <a:latin typeface="Amorim Sans Light" pitchFamily="2" charset="77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D5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37D536-774C-C84D-AA4B-63D615FC058F}"/>
              </a:ext>
            </a:extLst>
          </p:cNvPr>
          <p:cNvCxnSpPr>
            <a:cxnSpLocks/>
          </p:cNvCxnSpPr>
          <p:nvPr userDrawn="1"/>
        </p:nvCxnSpPr>
        <p:spPr>
          <a:xfrm>
            <a:off x="334110" y="250825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DE040-0AAA-374C-9B30-88F17B3C0887}"/>
              </a:ext>
            </a:extLst>
          </p:cNvPr>
          <p:cNvCxnSpPr>
            <a:cxnSpLocks/>
          </p:cNvCxnSpPr>
          <p:nvPr userDrawn="1"/>
        </p:nvCxnSpPr>
        <p:spPr>
          <a:xfrm>
            <a:off x="334110" y="6465455"/>
            <a:ext cx="115237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37D536-774C-C84D-AA4B-63D615FC058F}"/>
              </a:ext>
            </a:extLst>
          </p:cNvPr>
          <p:cNvCxnSpPr>
            <a:cxnSpLocks/>
          </p:cNvCxnSpPr>
          <p:nvPr userDrawn="1"/>
        </p:nvCxnSpPr>
        <p:spPr>
          <a:xfrm>
            <a:off x="320791" y="2504145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247022" y="6476174"/>
            <a:ext cx="24863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CTP-358/001|NOV 2024|EN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26E3EA-216A-4268-8642-171923A6EF49}"/>
              </a:ext>
            </a:extLst>
          </p:cNvPr>
          <p:cNvCxnSpPr>
            <a:cxnSpLocks/>
          </p:cNvCxnSpPr>
          <p:nvPr userDrawn="1"/>
        </p:nvCxnSpPr>
        <p:spPr>
          <a:xfrm>
            <a:off x="320791" y="1378730"/>
            <a:ext cx="115237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6943D87-202A-4200-BC19-EE40ED7A7DB5}"/>
              </a:ext>
            </a:extLst>
          </p:cNvPr>
          <p:cNvSpPr txBox="1"/>
          <p:nvPr userDrawn="1"/>
        </p:nvSpPr>
        <p:spPr>
          <a:xfrm>
            <a:off x="236122" y="316694"/>
            <a:ext cx="5031356" cy="83099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R="0" algn="l" rtl="0"/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Amorim Cork Solutions</a:t>
            </a:r>
          </a:p>
          <a:p>
            <a:pPr marR="0" algn="l" rtl="0"/>
            <a:r>
              <a:rPr lang="pt-BR" sz="1800" b="0" i="0" u="none" strike="noStrike" kern="1200" baseline="30000" dirty="0">
                <a:solidFill>
                  <a:schemeClr val="bg1"/>
                </a:solidFill>
                <a:latin typeface="Amorim Sans Light" panose="00000400000000000000" pitchFamily="50" charset="0"/>
                <a:ea typeface="+mn-ea"/>
                <a:cs typeface="+mn-cs"/>
              </a:rPr>
              <a:t>R. Comendador Américo Ferreira Amorim, 260</a:t>
            </a:r>
          </a:p>
          <a:p>
            <a:pPr marR="0" algn="l" rtl="0"/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Light" panose="00000400000000000000" pitchFamily="50" charset="0"/>
                <a:ea typeface="+mn-ea"/>
                <a:cs typeface="+mn-cs"/>
              </a:rPr>
              <a:t>4535-186, </a:t>
            </a:r>
            <a:r>
              <a:rPr lang="en-GB" sz="1800" b="0" i="0" u="none" strike="noStrike" kern="1200" baseline="30000" dirty="0" err="1">
                <a:solidFill>
                  <a:schemeClr val="bg1"/>
                </a:solidFill>
                <a:latin typeface="Amorim Sans Light" panose="00000400000000000000" pitchFamily="50" charset="0"/>
                <a:ea typeface="+mn-ea"/>
                <a:cs typeface="+mn-cs"/>
              </a:rPr>
              <a:t>Mozelos</a:t>
            </a:r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Light" panose="00000400000000000000" pitchFamily="50" charset="0"/>
                <a:ea typeface="+mn-ea"/>
                <a:cs typeface="+mn-cs"/>
              </a:rPr>
              <a:t> VFR, Portugal</a:t>
            </a:r>
          </a:p>
          <a:p>
            <a:pPr marR="0" algn="l" rtl="0"/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T. </a:t>
            </a:r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Light" panose="00000400000000000000" pitchFamily="50" charset="0"/>
                <a:ea typeface="+mn-ea"/>
                <a:cs typeface="+mn-cs"/>
              </a:rPr>
              <a:t>+351 22 747 5300 </a:t>
            </a:r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F.</a:t>
            </a:r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Light" panose="00000400000000000000" pitchFamily="50" charset="0"/>
                <a:ea typeface="+mn-ea"/>
                <a:cs typeface="+mn-cs"/>
              </a:rPr>
              <a:t> +351 22 747 5301 </a:t>
            </a:r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E. </a:t>
            </a:r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Light" panose="00000400000000000000" pitchFamily="50" charset="0"/>
                <a:ea typeface="+mn-ea"/>
                <a:cs typeface="+mn-cs"/>
              </a:rPr>
              <a:t>mail.acs@amorim.com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FD4DCF-7B36-411F-AD78-E545DC2F8464}"/>
              </a:ext>
            </a:extLst>
          </p:cNvPr>
          <p:cNvSpPr txBox="1"/>
          <p:nvPr userDrawn="1"/>
        </p:nvSpPr>
        <p:spPr>
          <a:xfrm>
            <a:off x="236122" y="1446975"/>
            <a:ext cx="5031356" cy="1015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R="0" algn="l" rtl="0"/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Amorim Cork Solutions USA </a:t>
            </a:r>
          </a:p>
          <a:p>
            <a:pPr marR="0" algn="l" rtl="0"/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Light" panose="00000400000000000000" pitchFamily="50" charset="0"/>
                <a:ea typeface="+mn-ea"/>
                <a:cs typeface="+mn-cs"/>
              </a:rPr>
              <a:t>26112 110th Street </a:t>
            </a:r>
          </a:p>
          <a:p>
            <a:pPr marR="0" algn="l" rtl="0"/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Light" panose="00000400000000000000" pitchFamily="50" charset="0"/>
                <a:ea typeface="+mn-ea"/>
                <a:cs typeface="+mn-cs"/>
              </a:rPr>
              <a:t>Trevor, WI 53179, USA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T. </a:t>
            </a:r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Light" panose="00000400000000000000" pitchFamily="50" charset="0"/>
                <a:ea typeface="+mn-ea"/>
                <a:cs typeface="+mn-cs"/>
              </a:rPr>
              <a:t>+1 262 862 2311 </a:t>
            </a:r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F. </a:t>
            </a:r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Light" panose="00000400000000000000" pitchFamily="50" charset="0"/>
                <a:ea typeface="+mn-ea"/>
                <a:cs typeface="+mn-cs"/>
              </a:rPr>
              <a:t>+1 262 862 2500 </a:t>
            </a:r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E.</a:t>
            </a:r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Light" panose="00000400000000000000" pitchFamily="50" charset="0"/>
                <a:ea typeface="+mn-ea"/>
                <a:cs typeface="+mn-cs"/>
              </a:rPr>
              <a:t> mail.acs.usa@amorim.com</a:t>
            </a:r>
          </a:p>
          <a:p>
            <a:pPr marR="0" algn="l" rtl="0"/>
            <a:endParaRPr lang="en-GB" sz="1800" b="0" i="0" u="none" strike="noStrike" kern="1200" baseline="30000" dirty="0">
              <a:solidFill>
                <a:schemeClr val="bg1"/>
              </a:solidFill>
              <a:latin typeface="Amorim Sans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2D04F9-276A-46EA-90DF-4EDFC39A8B13}"/>
              </a:ext>
            </a:extLst>
          </p:cNvPr>
          <p:cNvSpPr txBox="1"/>
          <p:nvPr userDrawn="1"/>
        </p:nvSpPr>
        <p:spPr>
          <a:xfrm>
            <a:off x="236122" y="2561214"/>
            <a:ext cx="5031356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R="0" algn="l" rtl="0"/>
            <a:r>
              <a:rPr lang="en-GB" sz="1800" b="0" i="0" u="none" strike="noStrike" kern="1200" baseline="30000" dirty="0">
                <a:solidFill>
                  <a:schemeClr val="bg1"/>
                </a:solidFill>
                <a:latin typeface="Amorim Sans Bold" panose="00000800000000000000" pitchFamily="50" charset="0"/>
                <a:ea typeface="+mn-ea"/>
                <a:cs typeface="+mn-cs"/>
              </a:rPr>
              <a:t>www.amorimcorksolutions.com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E31E18-698E-035E-2875-7FFD181F25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9465" y="6525700"/>
            <a:ext cx="1600810" cy="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4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94" r:id="rId2"/>
  </p:sldLayoutIdLst>
  <p:hf hdr="0" ft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b="0" i="0" kern="1200">
          <a:solidFill>
            <a:schemeClr val="tx1"/>
          </a:solidFill>
          <a:latin typeface="Amorim Sans Light" pitchFamily="2" charset="77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b="0" i="0" kern="1200">
          <a:solidFill>
            <a:schemeClr val="tx1"/>
          </a:solidFill>
          <a:latin typeface="Amorim Sans Light" pitchFamily="2" charset="77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D98F3-4EE2-BBD2-6545-1033F15E2E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C9D76-3089-FF42-BD0A-9DF65C050B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9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222AC7-2538-4996-AE9C-88934D400E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C28F9-6FCF-19DD-99D6-B2E3C2AE27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8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E5CD9-821A-9B0A-5381-58865236E8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62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482A9-A8F7-2E5E-3BFE-7E4CEC3833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76BE3-AF30-3FD3-5873-3882EFD107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68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129824-6A2D-AFC3-D45D-227907575A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8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01060A-B00E-53CC-EF07-FBBFA81CE8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67823-79A6-9D35-1E64-1067DBDF31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0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72711B-48C5-EE07-F1C1-FBAB7C484C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71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BE776-DD11-8535-2A32-1115EB07DC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379CA-3CE7-2AB7-3FB5-A723C0E77D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6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9FF674-1A4F-BE43-5FF3-CDD73A61BF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99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898F30-DFD6-5493-E811-47E45350C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7A80E-6629-ECDA-91C2-E27F42F8B9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5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BD71C-2DA1-8810-779D-E05D3AECBA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32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F24233-0458-E93F-B2BD-347C1225DC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2EBC9-F5B5-8093-10CA-4748092091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60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F6754A-A3FB-FAFA-F89A-7F94CD4C45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61AC1-6DEF-EA52-B845-3115F2C3B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99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D42B42-D334-DC9C-A19A-DA7DDD6D6B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1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B6205-027D-EFF5-CA2B-FFC514712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1F4C2-A90B-E6E9-605D-CE6E61635F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6073A-354D-C22C-552C-D4CBD77300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1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2C1FCA-BABC-05BE-4E4E-65D2E60E56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47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E96AFD-D9DB-F35C-4AC8-CAFC2A2BC4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42587-DD0D-D12E-7508-FCA07BD311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29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1FA45-C0DA-5352-09FF-497BF92C1A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4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51C660-5445-13C3-40FF-D334301ED5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3DB14-F4A7-535E-5D1A-9951DC1AF9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65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E1271E-7DAD-6F69-7EAF-9E5A2DA178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70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5D0054-3428-1AD8-72A9-DCA0506D93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66B9D-A606-7112-51CC-4F5B05F761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55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67F6FC-7B5D-4008-9F0B-D65816DDB5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8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A0C2A6-A588-4992-9816-8618652168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75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6879E4-728E-499B-9C94-6192EE4761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4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975E8F-9D0E-76D8-F85E-1DF26089A7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664BE-77D1-BC8D-99F3-7ED29D732E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4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5D487C-0590-4ECD-7482-FAD3B4D89B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15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94F35-612A-CDBF-E7F6-16E16AC260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D0961-3B72-FD2F-E1CE-440ED54F9C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8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10B5D2-F8EA-413F-ABDE-F049EE8322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9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F4E7EF-69A3-03FB-A67F-C32EF3996F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9E5DB-968F-00D6-85D2-DB6AFDACC0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60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81720-42E1-6A95-2BBA-D5AA14E126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74832"/>
      </p:ext>
    </p:extLst>
  </p:cSld>
  <p:clrMapOvr>
    <a:masterClrMapping/>
  </p:clrMapOvr>
</p:sld>
</file>

<file path=ppt/theme/theme1.xml><?xml version="1.0" encoding="utf-8"?>
<a:theme xmlns:a="http://schemas.openxmlformats.org/drawingml/2006/main" name="1_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eparador">
  <a:themeElements>
    <a:clrScheme name="AMORIM CORP">
      <a:dk1>
        <a:srgbClr val="000000"/>
      </a:dk1>
      <a:lt1>
        <a:srgbClr val="FFFFFF"/>
      </a:lt1>
      <a:dk2>
        <a:srgbClr val="44546A"/>
      </a:dk2>
      <a:lt2>
        <a:srgbClr val="B8E2EC"/>
      </a:lt2>
      <a:accent1>
        <a:srgbClr val="112E33"/>
      </a:accent1>
      <a:accent2>
        <a:srgbClr val="1E4047"/>
      </a:accent2>
      <a:accent3>
        <a:srgbClr val="335964"/>
      </a:accent3>
      <a:accent4>
        <a:srgbClr val="527983"/>
      </a:accent4>
      <a:accent5>
        <a:srgbClr val="749BA5"/>
      </a:accent5>
      <a:accent6>
        <a:srgbClr val="96BE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áginas">
  <a:themeElements>
    <a:clrScheme name="AMORIM CORP">
      <a:dk1>
        <a:srgbClr val="000000"/>
      </a:dk1>
      <a:lt1>
        <a:srgbClr val="FFFFFF"/>
      </a:lt1>
      <a:dk2>
        <a:srgbClr val="44546A"/>
      </a:dk2>
      <a:lt2>
        <a:srgbClr val="B8E2EC"/>
      </a:lt2>
      <a:accent1>
        <a:srgbClr val="112E33"/>
      </a:accent1>
      <a:accent2>
        <a:srgbClr val="1E4047"/>
      </a:accent2>
      <a:accent3>
        <a:srgbClr val="335964"/>
      </a:accent3>
      <a:accent4>
        <a:srgbClr val="527983"/>
      </a:accent4>
      <a:accent5>
        <a:srgbClr val="749BA5"/>
      </a:accent5>
      <a:accent6>
        <a:srgbClr val="96BE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agens">
  <a:themeElements>
    <a:clrScheme name="AMORIM CORP">
      <a:dk1>
        <a:srgbClr val="000000"/>
      </a:dk1>
      <a:lt1>
        <a:srgbClr val="FFFFFF"/>
      </a:lt1>
      <a:dk2>
        <a:srgbClr val="44546A"/>
      </a:dk2>
      <a:lt2>
        <a:srgbClr val="B8E2EC"/>
      </a:lt2>
      <a:accent1>
        <a:srgbClr val="112E33"/>
      </a:accent1>
      <a:accent2>
        <a:srgbClr val="1E4047"/>
      </a:accent2>
      <a:accent3>
        <a:srgbClr val="335964"/>
      </a:accent3>
      <a:accent4>
        <a:srgbClr val="527983"/>
      </a:accent4>
      <a:accent5>
        <a:srgbClr val="749BA5"/>
      </a:accent5>
      <a:accent6>
        <a:srgbClr val="96BE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ra-capa">
  <a:themeElements>
    <a:clrScheme name="AMORIM CORP">
      <a:dk1>
        <a:srgbClr val="000000"/>
      </a:dk1>
      <a:lt1>
        <a:srgbClr val="FFFFFF"/>
      </a:lt1>
      <a:dk2>
        <a:srgbClr val="44546A"/>
      </a:dk2>
      <a:lt2>
        <a:srgbClr val="B8E2EC"/>
      </a:lt2>
      <a:accent1>
        <a:srgbClr val="112E33"/>
      </a:accent1>
      <a:accent2>
        <a:srgbClr val="1E4047"/>
      </a:accent2>
      <a:accent3>
        <a:srgbClr val="335964"/>
      </a:accent3>
      <a:accent4>
        <a:srgbClr val="527983"/>
      </a:accent4>
      <a:accent5>
        <a:srgbClr val="749BA5"/>
      </a:accent5>
      <a:accent6>
        <a:srgbClr val="96BE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4199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Amorim Sans</vt:lpstr>
      <vt:lpstr>Amorim Sans Bold</vt:lpstr>
      <vt:lpstr>Amorim Sans Book</vt:lpstr>
      <vt:lpstr>Amorim Sans Light</vt:lpstr>
      <vt:lpstr>Amorim Serif Book</vt:lpstr>
      <vt:lpstr>Arial</vt:lpstr>
      <vt:lpstr>Calibri</vt:lpstr>
      <vt:lpstr>Karbon Light</vt:lpstr>
      <vt:lpstr>1_Capa</vt:lpstr>
      <vt:lpstr>2_Separador</vt:lpstr>
      <vt:lpstr>Páginas</vt:lpstr>
      <vt:lpstr>Imagens</vt:lpstr>
      <vt:lpstr>Contra-capa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Tiago Resende</cp:lastModifiedBy>
  <cp:revision>440</cp:revision>
  <dcterms:created xsi:type="dcterms:W3CDTF">2019-12-07T17:55:02Z</dcterms:created>
  <dcterms:modified xsi:type="dcterms:W3CDTF">2025-05-07T07:42:14Z</dcterms:modified>
  <cp:category/>
</cp:coreProperties>
</file>